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6" r:id="rId2"/>
    <p:sldId id="278" r:id="rId3"/>
    <p:sldId id="287" r:id="rId4"/>
    <p:sldId id="279" r:id="rId5"/>
    <p:sldId id="284" r:id="rId6"/>
    <p:sldId id="280" r:id="rId7"/>
    <p:sldId id="282" r:id="rId8"/>
    <p:sldId id="285" r:id="rId9"/>
    <p:sldId id="281" r:id="rId10"/>
    <p:sldId id="283" r:id="rId11"/>
    <p:sldId id="286" r:id="rId12"/>
    <p:sldId id="275" r:id="rId13"/>
    <p:sldId id="277" r:id="rId14"/>
    <p:sldId id="288" r:id="rId15"/>
    <p:sldId id="264" r:id="rId16"/>
    <p:sldId id="261" r:id="rId17"/>
    <p:sldId id="265" r:id="rId18"/>
    <p:sldId id="271" r:id="rId19"/>
    <p:sldId id="270" r:id="rId20"/>
    <p:sldId id="269" r:id="rId21"/>
    <p:sldId id="272" r:id="rId22"/>
    <p:sldId id="273" r:id="rId23"/>
    <p:sldId id="289" r:id="rId24"/>
    <p:sldId id="268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473" autoAdjust="0"/>
  </p:normalViewPr>
  <p:slideViewPr>
    <p:cSldViewPr snapToGrid="0" snapToObjects="1">
      <p:cViewPr varScale="1">
        <p:scale>
          <a:sx n="78" d="100"/>
          <a:sy n="78" d="100"/>
        </p:scale>
        <p:origin x="-10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B96E-83CD-0D40-8417-85BAE6C4528A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89BB-88B6-A64A-BFD8-610E2F82D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¿A quién le gusta practicar voleibol?
https://www.polleverywhere.com/multiple_choice_polls/hUjj2m6zRF8luAe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89BB-88B6-A64A-BFD8-610E2F82D1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7/28/14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s://www.flickr.com/photos/visionnewspaper/485160743" TargetMode="External"/><Relationship Id="rId5" Type="http://schemas.openxmlformats.org/officeDocument/2006/relationships/hyperlink" Target="https://www.youtube.com/watch?v=1x-XGSejPO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jKRlRaClwm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s://pacificlane.files.wordpress.com/2014/06/diego_11.jpg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7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G"/><Relationship Id="rId6" Type="http://schemas.openxmlformats.org/officeDocument/2006/relationships/image" Target="../media/image7.jpe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G"/><Relationship Id="rId6" Type="http://schemas.openxmlformats.org/officeDocument/2006/relationships/image" Target="../media/image7.jpe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G"/><Relationship Id="rId6" Type="http://schemas.openxmlformats.org/officeDocument/2006/relationships/image" Target="../media/image7.jpe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G"/><Relationship Id="rId6" Type="http://schemas.openxmlformats.org/officeDocument/2006/relationships/image" Target="../media/image7.jpe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G"/><Relationship Id="rId6" Type="http://schemas.openxmlformats.org/officeDocument/2006/relationships/image" Target="../media/image7.jpe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2.xml"/><Relationship Id="rId5" Type="http://schemas.openxmlformats.org/officeDocument/2006/relationships/hyperlink" Target="http://safeshare.tv/w/HRevthauqu" TargetMode="External"/><Relationship Id="rId6" Type="http://schemas.openxmlformats.org/officeDocument/2006/relationships/image" Target="../media/image8.jpg"/><Relationship Id="rId7" Type="http://schemas.openxmlformats.org/officeDocument/2006/relationships/image" Target="../media/image20.png"/><Relationship Id="rId8" Type="http://schemas.openxmlformats.org/officeDocument/2006/relationships/hyperlink" Target="https://www.flickr.com/photos/la_bretagne_a_paris/7298735688" TargetMode="External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HRevthauqu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hUjj2m6zRF8luAe?preview=true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PASATIEMPOS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66" y="1600200"/>
            <a:ext cx="8572634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1.1.4: Ask and answer simple questions.</a:t>
            </a:r>
          </a:p>
          <a:p>
            <a:pPr lvl="1"/>
            <a:r>
              <a:rPr lang="en-US" sz="4000" dirty="0" smtClean="0"/>
              <a:t>(I can ask about and express likes and dislikes.)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/>
              <a:t>BACKGROUND INFORMATION:</a:t>
            </a:r>
            <a:endParaRPr lang="en-US" sz="2400" b="1" dirty="0"/>
          </a:p>
          <a:p>
            <a:pPr marL="857250" lvl="1" indent="-457200"/>
            <a:r>
              <a:rPr lang="en-US" sz="2000" dirty="0"/>
              <a:t>*6</a:t>
            </a:r>
            <a:r>
              <a:rPr lang="en-US" sz="2000" baseline="30000" dirty="0"/>
              <a:t>th</a:t>
            </a:r>
            <a:r>
              <a:rPr lang="en-US" sz="2000" dirty="0"/>
              <a:t> week of Exploratory Class of 7</a:t>
            </a:r>
            <a:r>
              <a:rPr lang="en-US" sz="2000" baseline="30000" dirty="0"/>
              <a:t>th</a:t>
            </a:r>
            <a:r>
              <a:rPr lang="en-US" sz="2000" dirty="0"/>
              <a:t> and 8</a:t>
            </a:r>
            <a:r>
              <a:rPr lang="en-US" sz="2000" baseline="30000" dirty="0"/>
              <a:t>th</a:t>
            </a:r>
            <a:r>
              <a:rPr lang="en-US" sz="2000" dirty="0"/>
              <a:t> graders.</a:t>
            </a:r>
          </a:p>
          <a:p>
            <a:pPr marL="857250" lvl="1" indent="-457200"/>
            <a:r>
              <a:rPr lang="en-US" sz="2000" dirty="0"/>
              <a:t>Intro day to a </a:t>
            </a:r>
            <a:r>
              <a:rPr lang="en-US" sz="2000" dirty="0" smtClean="0"/>
              <a:t>Hobbies Unit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° - Hockey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Hierba</a:t>
            </a:r>
            <a:endParaRPr lang="en-US" dirty="0"/>
          </a:p>
        </p:txBody>
      </p:sp>
      <p:pic>
        <p:nvPicPr>
          <p:cNvPr id="9" name="Content Placeholder 8" descr="6207302058_5b088f4645_z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8141"/>
          <a:stretch/>
        </p:blipFill>
        <p:spPr/>
      </p:pic>
      <p:pic>
        <p:nvPicPr>
          <p:cNvPr id="10" name="Content Placeholder 9" descr="14772468103_b3a78ca841_z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660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7200" y="6126163"/>
            <a:ext cx="8057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Field Hockey: https</a:t>
            </a:r>
            <a:r>
              <a:rPr lang="en-US" dirty="0"/>
              <a:t>://www.youtube.com/watch?v=</a:t>
            </a:r>
            <a:r>
              <a:rPr lang="en-US" dirty="0" smtClean="0"/>
              <a:t>4T6e3H_LC4s</a:t>
            </a:r>
          </a:p>
          <a:p>
            <a:r>
              <a:rPr lang="en-US" dirty="0" smtClean="0"/>
              <a:t>Hockey: https</a:t>
            </a:r>
            <a:r>
              <a:rPr lang="en-US" dirty="0"/>
              <a:t>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rangerrick</a:t>
            </a:r>
            <a:r>
              <a:rPr lang="en-US" dirty="0"/>
              <a:t>/</a:t>
            </a:r>
            <a:r>
              <a:rPr lang="en-US" dirty="0" smtClean="0"/>
              <a:t>14772468103</a:t>
            </a:r>
          </a:p>
          <a:p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5381691" y="1486329"/>
            <a:ext cx="3305109" cy="4639834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2°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378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2° - </a:t>
            </a:r>
            <a:r>
              <a:rPr lang="en-US" dirty="0" err="1" smtClean="0"/>
              <a:t>Críquet</a:t>
            </a:r>
            <a:endParaRPr lang="en-US" dirty="0"/>
          </a:p>
        </p:txBody>
      </p:sp>
      <p:pic>
        <p:nvPicPr>
          <p:cNvPr id="5" name="Content Placeholder 4" descr="485160743_4de4cc6684_z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 b="10776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Críquet es el 2° más </a:t>
            </a:r>
            <a:r>
              <a:rPr lang="es-ES_tradnl" dirty="0" smtClean="0"/>
              <a:t>popular.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Es popular en países como Inglaterra, India, Australia Pakistán y en Sud África.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No es muy popular en los Estados </a:t>
            </a:r>
            <a:r>
              <a:rPr lang="es-ES_tradnl" dirty="0"/>
              <a:t>U</a:t>
            </a:r>
            <a:r>
              <a:rPr lang="es-ES_tradnl" dirty="0" smtClean="0"/>
              <a:t>nidos ni países hispanohablantes.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457200" y="6126163"/>
            <a:ext cx="5968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https://www.flickr.com/photos/visionnewspaper/</a:t>
            </a:r>
            <a:r>
              <a:rPr lang="en-US" dirty="0" smtClean="0">
                <a:hlinkClick r:id="rId4"/>
              </a:rPr>
              <a:t>485160743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https://www.youtube.com/watch?v=1x-</a:t>
            </a:r>
            <a:r>
              <a:rPr lang="en-US" dirty="0" smtClean="0">
                <a:hlinkClick r:id="rId5"/>
              </a:rPr>
              <a:t>XGSejPOE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IMG_0055.MOV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8825" y="1600200"/>
            <a:ext cx="2546350" cy="4525963"/>
          </a:xfrm>
        </p:spPr>
      </p:pic>
    </p:spTree>
    <p:extLst>
      <p:ext uri="{BB962C8B-B14F-4D97-AF65-F5344CB8AC3E}">
        <p14:creationId xmlns:p14="http://schemas.microsoft.com/office/powerpoint/2010/main" val="42389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1°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378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732122" cy="1143000"/>
          </a:xfrm>
        </p:spPr>
        <p:txBody>
          <a:bodyPr/>
          <a:lstStyle/>
          <a:p>
            <a:r>
              <a:rPr lang="es-ES_tradnl" dirty="0" smtClean="0"/>
              <a:t>1° - </a:t>
            </a:r>
            <a:r>
              <a:rPr lang="es-ES_tradnl" noProof="0" dirty="0" smtClean="0"/>
              <a:t>El Fútbol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709" y="1417638"/>
            <a:ext cx="5351540" cy="4708525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Es el deporte </a:t>
            </a:r>
            <a:r>
              <a:rPr lang="es-ES_tradnl" sz="4000" dirty="0" smtClean="0"/>
              <a:t>m</a:t>
            </a:r>
            <a:r>
              <a:rPr lang="es-ES_tradnl" sz="4000" dirty="0" smtClean="0"/>
              <a:t>á</a:t>
            </a:r>
            <a:r>
              <a:rPr lang="es-ES_tradnl" sz="4000" dirty="0" smtClean="0"/>
              <a:t>s </a:t>
            </a:r>
            <a:r>
              <a:rPr lang="es-ES_tradnl" sz="4000" dirty="0" smtClean="0"/>
              <a:t>popular </a:t>
            </a:r>
            <a:r>
              <a:rPr lang="es-ES_tradnl" sz="4000" dirty="0" smtClean="0"/>
              <a:t>del mundo</a:t>
            </a:r>
            <a:r>
              <a:rPr lang="es-ES_tradnl" sz="4000" dirty="0" smtClean="0"/>
              <a:t>.</a:t>
            </a:r>
          </a:p>
          <a:p>
            <a:endParaRPr lang="es-ES_tradnl" sz="4000" dirty="0" smtClean="0"/>
          </a:p>
          <a:p>
            <a:r>
              <a:rPr lang="es-ES_tradnl" sz="4000" dirty="0" smtClean="0"/>
              <a:t>Diego Forlán es un jugador de Uruguay. Es muy famoso. </a:t>
            </a:r>
            <a:endParaRPr lang="es-ES_tradnl" sz="4000" dirty="0"/>
          </a:p>
        </p:txBody>
      </p:sp>
      <p:pic>
        <p:nvPicPr>
          <p:cNvPr id="6" name="Content Placeholder 5" descr="diego_11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 r="-393" b="-302"/>
          <a:stretch/>
        </p:blipFill>
        <p:spPr>
          <a:xfrm>
            <a:off x="5761950" y="613563"/>
            <a:ext cx="2814787" cy="4908509"/>
          </a:xfrm>
        </p:spPr>
      </p:pic>
      <p:sp>
        <p:nvSpPr>
          <p:cNvPr id="7" name="Rectangle 6"/>
          <p:cNvSpPr/>
          <p:nvPr/>
        </p:nvSpPr>
        <p:spPr>
          <a:xfrm>
            <a:off x="2254783" y="6178327"/>
            <a:ext cx="688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https://pacificlane.files.wordpress.com/2014/06/diego_11.</a:t>
            </a:r>
            <a:r>
              <a:rPr lang="en-US" dirty="0" smtClean="0">
                <a:hlinkClick r:id="rId5"/>
              </a:rPr>
              <a:t>jpg</a:t>
            </a:r>
            <a:r>
              <a:rPr lang="en-US" dirty="0" smtClean="0"/>
              <a:t> - photo</a:t>
            </a:r>
          </a:p>
          <a:p>
            <a:r>
              <a:rPr lang="en-US" dirty="0">
                <a:hlinkClick r:id="rId3"/>
              </a:rPr>
              <a:t>http://safeshare.tv/w/</a:t>
            </a:r>
            <a:r>
              <a:rPr lang="en-US" dirty="0" smtClean="0">
                <a:hlinkClick r:id="rId3"/>
              </a:rPr>
              <a:t>jKRlRaClwm</a:t>
            </a:r>
            <a:r>
              <a:rPr lang="en-US" dirty="0" smtClean="0"/>
              <a:t> - commercial</a:t>
            </a:r>
            <a:endParaRPr lang="en-US" dirty="0"/>
          </a:p>
        </p:txBody>
      </p:sp>
      <p:pic>
        <p:nvPicPr>
          <p:cNvPr id="8" name="Content Placeholder 4" descr="200235995-00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r="465"/>
          <a:stretch/>
        </p:blipFill>
        <p:spPr>
          <a:xfrm>
            <a:off x="4438212" y="1417638"/>
            <a:ext cx="709651" cy="7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MG_0042.MOV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6057" y="1628011"/>
            <a:ext cx="2391532" cy="4250783"/>
          </a:xfrm>
        </p:spPr>
      </p:pic>
    </p:spTree>
    <p:extLst>
      <p:ext uri="{BB962C8B-B14F-4D97-AF65-F5344CB8AC3E}">
        <p14:creationId xmlns:p14="http://schemas.microsoft.com/office/powerpoint/2010/main" val="23161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practicar</a:t>
            </a:r>
            <a:r>
              <a:rPr lang="en-US" dirty="0" smtClean="0"/>
              <a:t> ____.</a:t>
            </a:r>
          </a:p>
        </p:txBody>
      </p:sp>
      <p:pic>
        <p:nvPicPr>
          <p:cNvPr id="4" name="Content Placeholder 3" descr="rbs1_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1" r="-2370"/>
          <a:stretch/>
        </p:blipFill>
        <p:spPr>
          <a:xfrm rot="21403709">
            <a:off x="781505" y="3586375"/>
            <a:ext cx="1546726" cy="2810237"/>
          </a:xfrm>
        </p:spPr>
      </p:pic>
      <p:pic>
        <p:nvPicPr>
          <p:cNvPr id="5" name="Picture 4" descr="MP90030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60">
            <a:off x="655888" y="1571727"/>
            <a:ext cx="1594247" cy="1618525"/>
          </a:xfrm>
          <a:prstGeom prst="rect">
            <a:avLst/>
          </a:prstGeom>
        </p:spPr>
      </p:pic>
      <p:pic>
        <p:nvPicPr>
          <p:cNvPr id="7" name="Picture 6" descr="MP900305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43">
            <a:off x="3462632" y="2456054"/>
            <a:ext cx="1781035" cy="1214072"/>
          </a:xfrm>
          <a:prstGeom prst="rect">
            <a:avLst/>
          </a:prstGeom>
        </p:spPr>
      </p:pic>
      <p:pic>
        <p:nvPicPr>
          <p:cNvPr id="9" name="Picture 8" descr="MP9004075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95">
            <a:off x="5901576" y="1652540"/>
            <a:ext cx="2642054" cy="1760681"/>
          </a:xfrm>
          <a:prstGeom prst="rect">
            <a:avLst/>
          </a:prstGeom>
        </p:spPr>
      </p:pic>
      <p:pic>
        <p:nvPicPr>
          <p:cNvPr id="10" name="Picture 9" descr="MP90042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3" y="4757535"/>
            <a:ext cx="2340651" cy="1550681"/>
          </a:xfrm>
          <a:prstGeom prst="rect">
            <a:avLst/>
          </a:prstGeom>
        </p:spPr>
      </p:pic>
      <p:pic>
        <p:nvPicPr>
          <p:cNvPr id="11" name="Picture 10" descr="MP9004049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00">
            <a:off x="6253503" y="4250310"/>
            <a:ext cx="2556982" cy="18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practicar</a:t>
            </a:r>
            <a:r>
              <a:rPr lang="en-US" dirty="0" smtClean="0"/>
              <a:t> ____.</a:t>
            </a:r>
          </a:p>
        </p:txBody>
      </p:sp>
      <p:pic>
        <p:nvPicPr>
          <p:cNvPr id="4" name="Content Placeholder 3" descr="rbs1_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1" r="-2370"/>
          <a:stretch/>
        </p:blipFill>
        <p:spPr>
          <a:xfrm rot="21403709">
            <a:off x="3178607" y="1579852"/>
            <a:ext cx="1546726" cy="2810237"/>
          </a:xfrm>
        </p:spPr>
      </p:pic>
      <p:pic>
        <p:nvPicPr>
          <p:cNvPr id="5" name="Picture 4" descr="MP90030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60">
            <a:off x="5775348" y="1797674"/>
            <a:ext cx="1594247" cy="1618525"/>
          </a:xfrm>
          <a:prstGeom prst="rect">
            <a:avLst/>
          </a:prstGeom>
        </p:spPr>
      </p:pic>
      <p:pic>
        <p:nvPicPr>
          <p:cNvPr id="7" name="Picture 6" descr="MP900305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43">
            <a:off x="803445" y="1804849"/>
            <a:ext cx="1781035" cy="1214072"/>
          </a:xfrm>
          <a:prstGeom prst="rect">
            <a:avLst/>
          </a:prstGeom>
        </p:spPr>
      </p:pic>
      <p:pic>
        <p:nvPicPr>
          <p:cNvPr id="9" name="Picture 8" descr="MP9004075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95">
            <a:off x="5901577" y="4261653"/>
            <a:ext cx="2642054" cy="1760681"/>
          </a:xfrm>
          <a:prstGeom prst="rect">
            <a:avLst/>
          </a:prstGeom>
        </p:spPr>
      </p:pic>
      <p:pic>
        <p:nvPicPr>
          <p:cNvPr id="10" name="Picture 9" descr="MP90042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11">
            <a:off x="457200" y="4431930"/>
            <a:ext cx="2340651" cy="1550681"/>
          </a:xfrm>
          <a:prstGeom prst="rect">
            <a:avLst/>
          </a:prstGeom>
        </p:spPr>
      </p:pic>
      <p:pic>
        <p:nvPicPr>
          <p:cNvPr id="11" name="Picture 10" descr="MP9004049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00">
            <a:off x="2937146" y="4445671"/>
            <a:ext cx="2556982" cy="18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practcar</a:t>
            </a:r>
            <a:r>
              <a:rPr lang="en-US" dirty="0" smtClean="0"/>
              <a:t> ____ </a:t>
            </a:r>
            <a:r>
              <a:rPr lang="en-US" dirty="0" err="1" smtClean="0"/>
              <a:t>pero</a:t>
            </a:r>
            <a:r>
              <a:rPr lang="en-US" dirty="0" smtClean="0"/>
              <a:t> 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practicar</a:t>
            </a:r>
            <a:r>
              <a:rPr lang="en-US" dirty="0" smtClean="0"/>
              <a:t> ____.</a:t>
            </a:r>
          </a:p>
        </p:txBody>
      </p:sp>
      <p:pic>
        <p:nvPicPr>
          <p:cNvPr id="4" name="Content Placeholder 3" descr="rbs1_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1" r="-2370"/>
          <a:stretch/>
        </p:blipFill>
        <p:spPr>
          <a:xfrm rot="21403709">
            <a:off x="6447408" y="3586374"/>
            <a:ext cx="1546726" cy="2810237"/>
          </a:xfrm>
        </p:spPr>
      </p:pic>
      <p:pic>
        <p:nvPicPr>
          <p:cNvPr id="5" name="Picture 4" descr="MP90030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60">
            <a:off x="3179494" y="4257945"/>
            <a:ext cx="1594247" cy="1618525"/>
          </a:xfrm>
          <a:prstGeom prst="rect">
            <a:avLst/>
          </a:prstGeom>
        </p:spPr>
      </p:pic>
      <p:pic>
        <p:nvPicPr>
          <p:cNvPr id="7" name="Picture 6" descr="MP900305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43">
            <a:off x="6191159" y="1853690"/>
            <a:ext cx="1781035" cy="1214072"/>
          </a:xfrm>
          <a:prstGeom prst="rect">
            <a:avLst/>
          </a:prstGeom>
        </p:spPr>
      </p:pic>
      <p:pic>
        <p:nvPicPr>
          <p:cNvPr id="9" name="Picture 8" descr="MP9004075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95">
            <a:off x="399501" y="4338760"/>
            <a:ext cx="2642054" cy="1760681"/>
          </a:xfrm>
          <a:prstGeom prst="rect">
            <a:avLst/>
          </a:prstGeom>
        </p:spPr>
      </p:pic>
      <p:pic>
        <p:nvPicPr>
          <p:cNvPr id="10" name="Picture 9" descr="MP90042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91" y="2294790"/>
            <a:ext cx="2340651" cy="1550681"/>
          </a:xfrm>
          <a:prstGeom prst="rect">
            <a:avLst/>
          </a:prstGeom>
        </p:spPr>
      </p:pic>
      <p:pic>
        <p:nvPicPr>
          <p:cNvPr id="11" name="Picture 10" descr="MP9004049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00">
            <a:off x="375944" y="1858519"/>
            <a:ext cx="2556982" cy="18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2854"/>
            <a:ext cx="8229600" cy="4034706"/>
          </a:xfrm>
        </p:spPr>
        <p:txBody>
          <a:bodyPr>
            <a:normAutofit/>
          </a:bodyPr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Cuáles</a:t>
            </a:r>
            <a:r>
              <a:rPr lang="en-US" b="1" dirty="0" smtClean="0"/>
              <a:t> son los </a:t>
            </a:r>
            <a:r>
              <a:rPr lang="en-US" b="1" dirty="0" err="1" smtClean="0"/>
              <a:t>deportes</a:t>
            </a:r>
            <a:r>
              <a:rPr lang="en-US" b="1" dirty="0" smtClean="0"/>
              <a:t> </a:t>
            </a:r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populares</a:t>
            </a:r>
            <a:r>
              <a:rPr lang="en-US" b="1" dirty="0" smtClean="0"/>
              <a:t> del </a:t>
            </a:r>
            <a:r>
              <a:rPr lang="en-US" b="1" dirty="0" err="1" smtClean="0"/>
              <a:t>mundo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piensas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4" descr="200235995-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r="465"/>
          <a:stretch/>
        </p:blipFill>
        <p:spPr>
          <a:xfrm>
            <a:off x="7254881" y="2880773"/>
            <a:ext cx="709651" cy="72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5251">
            <a:off x="691752" y="513087"/>
            <a:ext cx="1489945" cy="98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5387">
            <a:off x="6718513" y="4753879"/>
            <a:ext cx="1770452" cy="1797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4233">
            <a:off x="3664952" y="531779"/>
            <a:ext cx="1571984" cy="1071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46592">
            <a:off x="771289" y="3845276"/>
            <a:ext cx="1524445" cy="2285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47388">
            <a:off x="6418962" y="323324"/>
            <a:ext cx="2267840" cy="15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Habla con tu compañero:</a:t>
            </a:r>
            <a:br>
              <a:rPr lang="es-ES_tradnl" dirty="0" smtClean="0"/>
            </a:br>
            <a:r>
              <a:rPr lang="es-ES_tradnl" dirty="0" smtClean="0"/>
              <a:t>¿qué (no) te gusta practicar?</a:t>
            </a:r>
            <a:br>
              <a:rPr lang="es-ES_tradnl" dirty="0" smtClean="0"/>
            </a:br>
            <a:endParaRPr lang="en-US" dirty="0" smtClean="0"/>
          </a:p>
        </p:txBody>
      </p:sp>
      <p:pic>
        <p:nvPicPr>
          <p:cNvPr id="4" name="Content Placeholder 3" descr="rbs1_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1" r="-2370"/>
          <a:stretch/>
        </p:blipFill>
        <p:spPr>
          <a:xfrm rot="21403709">
            <a:off x="390753" y="1600200"/>
            <a:ext cx="1546726" cy="2810237"/>
          </a:xfrm>
        </p:spPr>
      </p:pic>
      <p:pic>
        <p:nvPicPr>
          <p:cNvPr id="5" name="Picture 4" descr="MP90030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60">
            <a:off x="890279" y="4461783"/>
            <a:ext cx="1594247" cy="1618525"/>
          </a:xfrm>
          <a:prstGeom prst="rect">
            <a:avLst/>
          </a:prstGeom>
        </p:spPr>
      </p:pic>
      <p:pic>
        <p:nvPicPr>
          <p:cNvPr id="7" name="Picture 6" descr="MP900305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43">
            <a:off x="3462630" y="4613546"/>
            <a:ext cx="1781035" cy="1214072"/>
          </a:xfrm>
          <a:prstGeom prst="rect">
            <a:avLst/>
          </a:prstGeom>
        </p:spPr>
      </p:pic>
      <p:pic>
        <p:nvPicPr>
          <p:cNvPr id="9" name="Picture 8" descr="MP9004075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95">
            <a:off x="5901575" y="4238814"/>
            <a:ext cx="2642054" cy="1760681"/>
          </a:xfrm>
          <a:prstGeom prst="rect">
            <a:avLst/>
          </a:prstGeom>
        </p:spPr>
      </p:pic>
      <p:pic>
        <p:nvPicPr>
          <p:cNvPr id="10" name="Picture 9" descr="MP90042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49" y="1775800"/>
            <a:ext cx="2340651" cy="1550681"/>
          </a:xfrm>
          <a:prstGeom prst="rect">
            <a:avLst/>
          </a:prstGeom>
        </p:spPr>
      </p:pic>
      <p:pic>
        <p:nvPicPr>
          <p:cNvPr id="11" name="Picture 10" descr="MP9004049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00">
            <a:off x="5596330" y="1586054"/>
            <a:ext cx="2556982" cy="18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Habla con tu compañero:</a:t>
            </a:r>
            <a:br>
              <a:rPr lang="es-ES_tradnl" dirty="0" smtClean="0"/>
            </a:br>
            <a:endParaRPr lang="en-US" dirty="0" smtClean="0"/>
          </a:p>
        </p:txBody>
      </p:sp>
      <p:pic>
        <p:nvPicPr>
          <p:cNvPr id="4" name="Content Placeholder 3" descr="rbs1_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1" r="-2370"/>
          <a:stretch/>
        </p:blipFill>
        <p:spPr>
          <a:xfrm rot="21403709">
            <a:off x="6325099" y="3744348"/>
            <a:ext cx="1546726" cy="2810237"/>
          </a:xfrm>
        </p:spPr>
      </p:pic>
      <p:pic>
        <p:nvPicPr>
          <p:cNvPr id="5" name="Picture 4" descr="MP900305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760">
            <a:off x="6403196" y="1929888"/>
            <a:ext cx="1594247" cy="1618525"/>
          </a:xfrm>
          <a:prstGeom prst="rect">
            <a:avLst/>
          </a:prstGeom>
        </p:spPr>
      </p:pic>
      <p:pic>
        <p:nvPicPr>
          <p:cNvPr id="7" name="Picture 6" descr="MP9003058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43">
            <a:off x="792801" y="4739717"/>
            <a:ext cx="1781035" cy="1214072"/>
          </a:xfrm>
          <a:prstGeom prst="rect">
            <a:avLst/>
          </a:prstGeom>
        </p:spPr>
      </p:pic>
      <p:pic>
        <p:nvPicPr>
          <p:cNvPr id="9" name="Picture 8" descr="MP9004075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995">
            <a:off x="600370" y="1706920"/>
            <a:ext cx="2642054" cy="1760681"/>
          </a:xfrm>
          <a:prstGeom prst="rect">
            <a:avLst/>
          </a:prstGeom>
        </p:spPr>
      </p:pic>
      <p:pic>
        <p:nvPicPr>
          <p:cNvPr id="10" name="Picture 9" descr="MP90042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41" y="4564372"/>
            <a:ext cx="2340651" cy="1550681"/>
          </a:xfrm>
          <a:prstGeom prst="rect">
            <a:avLst/>
          </a:prstGeom>
        </p:spPr>
      </p:pic>
      <p:pic>
        <p:nvPicPr>
          <p:cNvPr id="11" name="Picture 10" descr="MP9004049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00">
            <a:off x="3428039" y="1890936"/>
            <a:ext cx="2556982" cy="18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favor: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Creas una página de su deporte favorito.</a:t>
            </a:r>
          </a:p>
          <a:p>
            <a:r>
              <a:rPr lang="es-ES_tradnl" dirty="0" smtClean="0"/>
              <a:t>Tiene que incluir:</a:t>
            </a:r>
          </a:p>
          <a:p>
            <a:pPr lvl="1"/>
            <a:r>
              <a:rPr lang="es-ES_tradnl" dirty="0" smtClean="0"/>
              <a:t>El deporte: nombre y foto.</a:t>
            </a:r>
          </a:p>
          <a:p>
            <a:pPr lvl="1"/>
            <a:r>
              <a:rPr lang="es-ES_tradnl" dirty="0" smtClean="0"/>
              <a:t>Un@ jugador@ popular/</a:t>
            </a:r>
            <a:r>
              <a:rPr lang="es-ES_tradnl" dirty="0" err="1" smtClean="0"/>
              <a:t>famos</a:t>
            </a:r>
            <a:r>
              <a:rPr lang="es-ES_tradnl" dirty="0" smtClean="0"/>
              <a:t>@ del pasado o presente con su nombre y país de origen.</a:t>
            </a:r>
          </a:p>
          <a:p>
            <a:pPr lvl="1"/>
            <a:r>
              <a:rPr lang="es-ES_tradnl" dirty="0" smtClean="0"/>
              <a:t>Una frase que explica si te gusta o no te gusta el deporte y porque.</a:t>
            </a:r>
          </a:p>
          <a:p>
            <a:pPr lvl="1"/>
            <a:r>
              <a:rPr lang="es-ES_tradnl" dirty="0" smtClean="0"/>
              <a:t>Necesitas preguntar a un compañero de clase si le gusta o no le gusta el deporte con audio. 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Necesitas una pagina de referencia.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365" y="1600200"/>
            <a:ext cx="36374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Se llama Rafael Nadal y es </a:t>
            </a:r>
            <a:r>
              <a:rPr lang="es-ES_tradnl" dirty="0"/>
              <a:t>de </a:t>
            </a:r>
            <a:r>
              <a:rPr lang="es-ES_tradnl" dirty="0" smtClean="0"/>
              <a:t>España.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Me gusta el tenis porque Rafael Nadal es muy guapo.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7" name="Content Placeholder 6" descr="7298735688_e5a56eaf87_z.jpg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24904"/>
          <a:stretch/>
        </p:blipFill>
        <p:spPr>
          <a:xfrm>
            <a:off x="174375" y="2158562"/>
            <a:ext cx="4297977" cy="3967601"/>
          </a:xfrm>
        </p:spPr>
      </p:pic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9747" y="4928580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375" y="6360025"/>
            <a:ext cx="8540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Photo: </a:t>
            </a:r>
            <a:r>
              <a:rPr lang="en-US" dirty="0">
                <a:hlinkClick r:id="rId8"/>
              </a:rPr>
              <a:t>https://www.flickr.com/photos/la_bretagne_a_paris/7298735688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lumMod val="60000"/>
                <a:lumOff val="40000"/>
                <a:alpha val="95000"/>
              </a:schemeClr>
            </a:gs>
            <a:gs pos="100000">
              <a:srgbClr val="FFFFFF">
                <a:alpha val="64000"/>
              </a:srgbClr>
            </a:gs>
          </a:gsLst>
          <a:lin ang="17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(No) me </a:t>
            </a:r>
            <a:r>
              <a:rPr lang="en-US" dirty="0" err="1" smtClean="0"/>
              <a:t>gusta</a:t>
            </a:r>
            <a:r>
              <a:rPr lang="en-US" dirty="0" smtClean="0"/>
              <a:t> ___.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8481">
            <a:off x="6477018" y="3990632"/>
            <a:ext cx="1584944" cy="237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4366">
            <a:off x="368734" y="1818693"/>
            <a:ext cx="2665553" cy="176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6733">
            <a:off x="457200" y="4178273"/>
            <a:ext cx="2276938" cy="227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161">
            <a:off x="5985552" y="1838021"/>
            <a:ext cx="2571879" cy="1834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25205">
            <a:off x="3783227" y="3820867"/>
            <a:ext cx="1682625" cy="25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5725" y="5620758"/>
            <a:ext cx="7033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Pasatiempos</a:t>
            </a:r>
            <a:r>
              <a:rPr lang="en-US" i="1" dirty="0" smtClean="0"/>
              <a:t> </a:t>
            </a:r>
            <a:r>
              <a:rPr lang="en-US" i="1" dirty="0"/>
              <a:t>PPT by Laine Beyer is licensed under a Creative Commons Attribution-</a:t>
            </a:r>
            <a:r>
              <a:rPr lang="en-US" i="1" dirty="0" err="1"/>
              <a:t>NonCommercial</a:t>
            </a:r>
            <a:r>
              <a:rPr lang="en-US" i="1" dirty="0"/>
              <a:t>-</a:t>
            </a:r>
            <a:r>
              <a:rPr lang="en-US" i="1" dirty="0" err="1"/>
              <a:t>ShareAlike</a:t>
            </a:r>
            <a:r>
              <a:rPr lang="en-US" i="1" dirty="0"/>
              <a:t> 4.0 International License.</a:t>
            </a:r>
          </a:p>
        </p:txBody>
      </p:sp>
      <p:pic>
        <p:nvPicPr>
          <p:cNvPr id="6" name="Picture 5" descr="CC Lic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55" y="4787668"/>
            <a:ext cx="2049353" cy="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128" y="1624602"/>
            <a:ext cx="7831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©1997-2014 </a:t>
            </a:r>
            <a:r>
              <a:rPr lang="en-US" dirty="0" err="1"/>
              <a:t>Topend</a:t>
            </a:r>
            <a:r>
              <a:rPr lang="en-US" dirty="0"/>
              <a:t> Sports Network</a:t>
            </a:r>
          </a:p>
          <a:p>
            <a:r>
              <a:rPr lang="en-US" dirty="0"/>
              <a:t>http://</a:t>
            </a:r>
            <a:r>
              <a:rPr lang="en-US" dirty="0" err="1"/>
              <a:t>www.topendsports.com</a:t>
            </a:r>
            <a:r>
              <a:rPr lang="en-US" dirty="0"/>
              <a:t>/world/lists/popular-sport/</a:t>
            </a:r>
            <a:r>
              <a:rPr lang="en-US" dirty="0" err="1"/>
              <a:t>fans.htm</a:t>
            </a:r>
            <a:endParaRPr lang="en-US" dirty="0"/>
          </a:p>
          <a:p>
            <a:r>
              <a:rPr lang="en-US" dirty="0"/>
              <a:t>Last Modified: 07/28/2014 02:07:49</a:t>
            </a:r>
          </a:p>
        </p:txBody>
      </p:sp>
    </p:spTree>
    <p:extLst>
      <p:ext uri="{BB962C8B-B14F-4D97-AF65-F5344CB8AC3E}">
        <p14:creationId xmlns:p14="http://schemas.microsoft.com/office/powerpoint/2010/main" val="23202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5°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378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° - </a:t>
            </a:r>
            <a:r>
              <a:rPr lang="en-US" dirty="0" err="1" smtClean="0"/>
              <a:t>Tenis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994" y="1600200"/>
            <a:ext cx="336280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Tenis es el 5° más popular </a:t>
            </a:r>
            <a:r>
              <a:rPr lang="es-ES_tradnl" dirty="0" smtClean="0"/>
              <a:t>del mundo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err="1" smtClean="0"/>
              <a:t>Rafeal</a:t>
            </a:r>
            <a:r>
              <a:rPr lang="es-ES_tradnl" dirty="0" smtClean="0"/>
              <a:t> Nadal es muy guapo.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Practica tenis y es de </a:t>
            </a:r>
            <a:r>
              <a:rPr lang="es-ES_tradnl" dirty="0"/>
              <a:t>E</a:t>
            </a:r>
            <a:r>
              <a:rPr lang="es-ES_tradnl" dirty="0" smtClean="0"/>
              <a:t>spaña.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457200" y="6126163"/>
            <a:ext cx="748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Photo: https</a:t>
            </a:r>
            <a:r>
              <a:rPr lang="en-US" dirty="0"/>
              <a:t>://www.flickr.com/photos/la_bretagne_a_paris/</a:t>
            </a:r>
            <a:r>
              <a:rPr lang="en-US" dirty="0" smtClean="0"/>
              <a:t>7298735688</a:t>
            </a:r>
          </a:p>
          <a:p>
            <a:r>
              <a:rPr lang="en-US" dirty="0" smtClean="0"/>
              <a:t>Video: https</a:t>
            </a:r>
            <a:r>
              <a:rPr lang="en-US" dirty="0"/>
              <a:t>://www.youtube.com/watch?v=</a:t>
            </a:r>
            <a:r>
              <a:rPr lang="en-US" dirty="0" smtClean="0"/>
              <a:t>cLm0zbDONUU </a:t>
            </a:r>
          </a:p>
        </p:txBody>
      </p:sp>
      <p:pic>
        <p:nvPicPr>
          <p:cNvPr id="7" name="Content Placeholder 6" descr="7298735688_e5a56eaf87_z.jpg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24904"/>
          <a:stretch/>
        </p:blipFill>
        <p:spPr>
          <a:xfrm>
            <a:off x="146532" y="1600200"/>
            <a:ext cx="4902833" cy="4525963"/>
          </a:xfrm>
        </p:spPr>
      </p:pic>
    </p:spTree>
    <p:extLst>
      <p:ext uri="{BB962C8B-B14F-4D97-AF65-F5344CB8AC3E}">
        <p14:creationId xmlns:p14="http://schemas.microsoft.com/office/powerpoint/2010/main" val="14075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4°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29559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° - </a:t>
            </a:r>
            <a:r>
              <a:rPr lang="en-US" dirty="0" err="1" smtClean="0"/>
              <a:t>Voleibol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 el 4° más popular.</a:t>
            </a:r>
          </a:p>
          <a:p>
            <a:endParaRPr lang="es-ES_tradnl" dirty="0"/>
          </a:p>
          <a:p>
            <a:r>
              <a:rPr lang="es-ES_tradnl" dirty="0" smtClean="0"/>
              <a:t>Es popular en Brasil y Polonia (</a:t>
            </a:r>
            <a:r>
              <a:rPr lang="es-ES_tradnl" dirty="0" err="1" smtClean="0"/>
              <a:t>Poland</a:t>
            </a:r>
            <a:r>
              <a:rPr lang="es-ES_tradnl" dirty="0" smtClean="0"/>
              <a:t>).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¡Qué divertido! Puedes practicar en la cancha o en la arena. 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457200" y="612616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Court: https</a:t>
            </a:r>
            <a:r>
              <a:rPr lang="en-US" dirty="0"/>
              <a:t>://www.flickr.com/photos/portaldelsur/</a:t>
            </a:r>
            <a:r>
              <a:rPr lang="en-US" dirty="0" smtClean="0"/>
              <a:t>5505860267</a:t>
            </a:r>
          </a:p>
          <a:p>
            <a:r>
              <a:rPr lang="en-US" dirty="0" smtClean="0"/>
              <a:t>Sand: https</a:t>
            </a:r>
            <a:r>
              <a:rPr lang="en-US" dirty="0"/>
              <a:t>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darksidex</a:t>
            </a:r>
            <a:r>
              <a:rPr lang="en-US" dirty="0"/>
              <a:t>/3643069395</a:t>
            </a:r>
          </a:p>
        </p:txBody>
      </p:sp>
      <p:pic>
        <p:nvPicPr>
          <p:cNvPr id="7" name="Content Placeholder 6" descr="5505860267_0484ae7e75_z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 b="12551"/>
          <a:stretch>
            <a:fillRect/>
          </a:stretch>
        </p:blipFill>
        <p:spPr>
          <a:xfrm>
            <a:off x="457200" y="1014117"/>
            <a:ext cx="2480918" cy="2780306"/>
          </a:xfrm>
        </p:spPr>
      </p:pic>
      <p:pic>
        <p:nvPicPr>
          <p:cNvPr id="8" name="Picture 7" descr="3643069395_099a7d14e7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06" y="3076942"/>
            <a:ext cx="1946994" cy="29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3°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378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° - ¿Hockey?</a:t>
            </a:r>
            <a:endParaRPr lang="en-US" dirty="0"/>
          </a:p>
        </p:txBody>
      </p:sp>
      <p:pic>
        <p:nvPicPr>
          <p:cNvPr id="10" name="Content Placeholder 9" descr="14772468103_b3a78ca841_z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6608"/>
          <a:stretch>
            <a:fillRect/>
          </a:stretch>
        </p:blipFill>
        <p:spPr>
          <a:xfrm>
            <a:off x="2628900" y="1600200"/>
            <a:ext cx="4038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6126163"/>
            <a:ext cx="8057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Field Hockey: https</a:t>
            </a:r>
            <a:r>
              <a:rPr lang="en-US" dirty="0"/>
              <a:t>://www.youtube.com/watch?v=</a:t>
            </a:r>
            <a:r>
              <a:rPr lang="en-US" dirty="0" smtClean="0"/>
              <a:t>4T6e3H_LC4s</a:t>
            </a:r>
          </a:p>
          <a:p>
            <a:r>
              <a:rPr lang="en-US" dirty="0" smtClean="0"/>
              <a:t>Hockey: https</a:t>
            </a:r>
            <a:r>
              <a:rPr lang="en-US" dirty="0"/>
              <a:t>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rangerrick</a:t>
            </a:r>
            <a:r>
              <a:rPr lang="en-US" dirty="0"/>
              <a:t>/</a:t>
            </a:r>
            <a:r>
              <a:rPr lang="en-US" dirty="0" smtClean="0"/>
              <a:t>14772468103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&quot;No&quot; Symbol 11"/>
          <p:cNvSpPr/>
          <p:nvPr/>
        </p:nvSpPr>
        <p:spPr>
          <a:xfrm>
            <a:off x="1970041" y="1417638"/>
            <a:ext cx="6235748" cy="4833928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604</Words>
  <Application>Microsoft Macintosh PowerPoint</Application>
  <PresentationFormat>On-screen Show (4:3)</PresentationFormat>
  <Paragraphs>91</Paragraphs>
  <Slides>26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PASATIEMPOS </vt:lpstr>
      <vt:lpstr>¿Cuáles son los deportes más populares del mundo?  ¿Qué piensas?</vt:lpstr>
      <vt:lpstr>PowerPoint Presentation</vt:lpstr>
      <vt:lpstr>5° - Tenis</vt:lpstr>
      <vt:lpstr>PowerPoint Presentation</vt:lpstr>
      <vt:lpstr>4° - Voleibol</vt:lpstr>
      <vt:lpstr>PowerPoint Presentation</vt:lpstr>
      <vt:lpstr>PowerPoint Presentation</vt:lpstr>
      <vt:lpstr>3° - ¿Hockey?</vt:lpstr>
      <vt:lpstr>3° - Hockey Sobre Hierba</vt:lpstr>
      <vt:lpstr>PowerPoint Presentation</vt:lpstr>
      <vt:lpstr>2° - Críquet</vt:lpstr>
      <vt:lpstr>¿y tú?</vt:lpstr>
      <vt:lpstr>PowerPoint Presentation</vt:lpstr>
      <vt:lpstr>1° - El Fútbol</vt:lpstr>
      <vt:lpstr>¿y tú?</vt:lpstr>
      <vt:lpstr>Me gusta practicar ____.</vt:lpstr>
      <vt:lpstr>No me gusta practicar ____.</vt:lpstr>
      <vt:lpstr>Me gusta practcar ____ pero no me gusta practicar ____.</vt:lpstr>
      <vt:lpstr>Habla con tu compañero: ¿qué (no) te gusta practicar? </vt:lpstr>
      <vt:lpstr>Habla con tu compañero: </vt:lpstr>
      <vt:lpstr>Por favor:</vt:lpstr>
      <vt:lpstr>El Tenis</vt:lpstr>
      <vt:lpstr>(No) me gusta ___.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llamo Señorita Beyer</dc:title>
  <dc:creator>Laine Beyer</dc:creator>
  <cp:lastModifiedBy>Laine Beyer</cp:lastModifiedBy>
  <cp:revision>42</cp:revision>
  <dcterms:created xsi:type="dcterms:W3CDTF">2014-07-26T16:20:02Z</dcterms:created>
  <dcterms:modified xsi:type="dcterms:W3CDTF">2014-07-28T22:13:46Z</dcterms:modified>
</cp:coreProperties>
</file>